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56" r:id="rId5"/>
    <p:sldId id="263" r:id="rId6"/>
    <p:sldId id="264" r:id="rId7"/>
    <p:sldId id="257" r:id="rId8"/>
    <p:sldId id="265" r:id="rId9"/>
    <p:sldId id="266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9AFB6-0CFC-42A4-8131-DA12E07483A9}" type="datetimeFigureOut">
              <a:rPr lang="nl-NL" smtClean="0"/>
              <a:t>27-5-2021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32E90-3725-46A5-9000-4A259AD906BC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smtClean="0">
                <a:solidFill>
                  <a:srgbClr val="0070C0"/>
                </a:solidFill>
              </a:rPr>
              <a:t>Het is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goed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met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>
                <a:solidFill>
                  <a:srgbClr val="0070C0"/>
                </a:solidFill>
              </a:rPr>
              <a:t>ziel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260648"/>
            <a:ext cx="8829675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9617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smtClean="0">
                <a:solidFill>
                  <a:srgbClr val="0070C0"/>
                </a:solidFill>
              </a:rPr>
              <a:t>Het is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goed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met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>
                <a:solidFill>
                  <a:srgbClr val="0070C0"/>
                </a:solidFill>
              </a:rPr>
              <a:t>ziel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260648"/>
            <a:ext cx="8848725" cy="378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9617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smtClean="0">
                <a:solidFill>
                  <a:srgbClr val="0070C0"/>
                </a:solidFill>
              </a:rPr>
              <a:t>Het is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goed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met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>
                <a:solidFill>
                  <a:srgbClr val="0070C0"/>
                </a:solidFill>
              </a:rPr>
              <a:t>ziel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260648"/>
            <a:ext cx="8743950" cy="378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9617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smtClean="0">
                <a:solidFill>
                  <a:srgbClr val="0070C0"/>
                </a:solidFill>
              </a:rPr>
              <a:t>Het is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goed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met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>
                <a:solidFill>
                  <a:srgbClr val="0070C0"/>
                </a:solidFill>
              </a:rPr>
              <a:t>ziel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60648"/>
            <a:ext cx="8839200" cy="512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smtClean="0">
                <a:solidFill>
                  <a:srgbClr val="0070C0"/>
                </a:solidFill>
              </a:rPr>
              <a:t>Het is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goed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met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>
                <a:solidFill>
                  <a:srgbClr val="0070C0"/>
                </a:solidFill>
              </a:rPr>
              <a:t>ziel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260648"/>
            <a:ext cx="8848725" cy="378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8893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smtClean="0">
                <a:solidFill>
                  <a:srgbClr val="0070C0"/>
                </a:solidFill>
              </a:rPr>
              <a:t>Het is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goed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met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>
                <a:solidFill>
                  <a:srgbClr val="0070C0"/>
                </a:solidFill>
              </a:rPr>
              <a:t>ziel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260648"/>
            <a:ext cx="8743950" cy="378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6869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smtClean="0">
                <a:solidFill>
                  <a:srgbClr val="0070C0"/>
                </a:solidFill>
              </a:rPr>
              <a:t>Het is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goed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met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>
                <a:solidFill>
                  <a:srgbClr val="0070C0"/>
                </a:solidFill>
              </a:rPr>
              <a:t>ziel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260648"/>
            <a:ext cx="8848725" cy="503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9617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smtClean="0">
                <a:solidFill>
                  <a:srgbClr val="0070C0"/>
                </a:solidFill>
              </a:rPr>
              <a:t>Het is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goed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met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>
                <a:solidFill>
                  <a:srgbClr val="0070C0"/>
                </a:solidFill>
              </a:rPr>
              <a:t>ziel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260648"/>
            <a:ext cx="8848725" cy="378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8893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4DC074A-A9C9-440D-A8BB-DF0FB4650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7" y="6413326"/>
            <a:ext cx="90560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nl-NL" sz="1600" b="1" dirty="0" smtClean="0">
                <a:solidFill>
                  <a:srgbClr val="0070C0"/>
                </a:solidFill>
              </a:rPr>
              <a:t>Het is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goed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met </a:t>
            </a:r>
            <a:r>
              <a:rPr lang="en-US" altLang="nl-NL" sz="1600" b="1" dirty="0" err="1" smtClean="0">
                <a:solidFill>
                  <a:srgbClr val="0070C0"/>
                </a:solidFill>
              </a:rPr>
              <a:t>mijn</a:t>
            </a:r>
            <a:r>
              <a:rPr lang="en-US" altLang="nl-NL" sz="16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600" b="1" dirty="0" err="1">
                <a:solidFill>
                  <a:srgbClr val="0070C0"/>
                </a:solidFill>
              </a:rPr>
              <a:t>ziel</a:t>
            </a:r>
            <a:r>
              <a:rPr lang="en-US" altLang="nl-NL" sz="1600" b="1" dirty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           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2000" b="1" dirty="0">
                <a:solidFill>
                  <a:srgbClr val="0070C0"/>
                </a:solidFill>
              </a:rPr>
              <a:t>			</a:t>
            </a:r>
            <a:r>
              <a:rPr lang="en-US" altLang="nl-NL" sz="1600" b="1" dirty="0" err="1">
                <a:solidFill>
                  <a:srgbClr val="0070C0"/>
                </a:solidFill>
              </a:rPr>
              <a:t>t&amp;m</a:t>
            </a:r>
            <a:r>
              <a:rPr lang="en-US" altLang="nl-NL" sz="1600" b="1" dirty="0">
                <a:solidFill>
                  <a:srgbClr val="0070C0"/>
                </a:solidFill>
              </a:rPr>
              <a:t>: </a:t>
            </a:r>
            <a:r>
              <a:rPr lang="en-US" altLang="nl-NL" sz="1600" b="1" dirty="0" err="1">
                <a:solidFill>
                  <a:srgbClr val="0070C0"/>
                </a:solidFill>
              </a:rPr>
              <a:t>A.Houben</a:t>
            </a:r>
            <a:endParaRPr lang="nl-NL" altLang="nl-NL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260648"/>
            <a:ext cx="8743950" cy="378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6869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54</Words>
  <Application>Microsoft Office PowerPoint</Application>
  <PresentationFormat>Diavoorstelling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Antoine Houben</dc:creator>
  <cp:lastModifiedBy>Antoine Houben</cp:lastModifiedBy>
  <cp:revision>10</cp:revision>
  <dcterms:created xsi:type="dcterms:W3CDTF">2015-03-10T20:18:23Z</dcterms:created>
  <dcterms:modified xsi:type="dcterms:W3CDTF">2021-05-27T21:40:05Z</dcterms:modified>
</cp:coreProperties>
</file>